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6769" autoAdjust="0"/>
  </p:normalViewPr>
  <p:slideViewPr>
    <p:cSldViewPr snapToGrid="0">
      <p:cViewPr varScale="1">
        <p:scale>
          <a:sx n="31" d="100"/>
          <a:sy n="31" d="100"/>
        </p:scale>
        <p:origin x="2188" y="36"/>
      </p:cViewPr>
      <p:guideLst>
        <p:guide orient="horz" pos="2160"/>
        <p:guide pos="2880"/>
        <p:guide orient="horz" pos="2161"/>
        <p:guide pos="3840"/>
      </p:guideLst>
    </p:cSldViewPr>
  </p:slideViewPr>
  <p:notesTextViewPr>
    <p:cViewPr>
      <p:scale>
        <a:sx n="3" d="2"/>
        <a:sy n="3" d="2"/>
      </p:scale>
      <p:origin x="0" y="-358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14336</TotalTime>
  <Words>3470</Words>
  <Application>Microsoft Office PowerPoint</Application>
  <PresentationFormat>Custom</PresentationFormat>
  <Paragraphs>473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굴림체</vt:lpstr>
      <vt:lpstr>Calibri Light</vt:lpstr>
      <vt:lpstr>Symbol</vt:lpstr>
      <vt:lpstr>Arial</vt:lpstr>
      <vt:lpstr>맑은 고딕</vt:lpstr>
      <vt:lpstr>Calibri</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475</cp:revision>
  <dcterms:created xsi:type="dcterms:W3CDTF">2010-02-01T08:03:16Z</dcterms:created>
  <dcterms:modified xsi:type="dcterms:W3CDTF">2021-04-14T00:51:04Z</dcterms:modified>
  <cp:category>www.slidemembers.com</cp:category>
</cp:coreProperties>
</file>